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0577175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 userDrawn="1">
          <p15:clr>
            <a:srgbClr val="A4A3A4"/>
          </p15:clr>
        </p15:guide>
        <p15:guide id="2" pos="6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6" d="100"/>
          <a:sy n="16" d="100"/>
        </p:scale>
        <p:origin x="2755" y="144"/>
      </p:cViewPr>
      <p:guideLst>
        <p:guide orient="horz" pos="11520"/>
        <p:guide pos="6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288" y="5985936"/>
            <a:ext cx="17490599" cy="12733867"/>
          </a:xfrm>
        </p:spPr>
        <p:txBody>
          <a:bodyPr anchor="b"/>
          <a:lstStyle>
            <a:lvl1pPr algn="ctr">
              <a:defRPr sz="13502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2147" y="19210869"/>
            <a:ext cx="15432881" cy="8830731"/>
          </a:xfrm>
        </p:spPr>
        <p:txBody>
          <a:bodyPr/>
          <a:lstStyle>
            <a:lvl1pPr marL="0" indent="0" algn="ctr">
              <a:buNone/>
              <a:defRPr sz="5401"/>
            </a:lvl1pPr>
            <a:lvl2pPr marL="1028837" indent="0" algn="ctr">
              <a:buNone/>
              <a:defRPr sz="4501"/>
            </a:lvl2pPr>
            <a:lvl3pPr marL="2057674" indent="0" algn="ctr">
              <a:buNone/>
              <a:defRPr sz="4051"/>
            </a:lvl3pPr>
            <a:lvl4pPr marL="3086511" indent="0" algn="ctr">
              <a:buNone/>
              <a:defRPr sz="3600"/>
            </a:lvl4pPr>
            <a:lvl5pPr marL="4115349" indent="0" algn="ctr">
              <a:buNone/>
              <a:defRPr sz="3600"/>
            </a:lvl5pPr>
            <a:lvl6pPr marL="5144186" indent="0" algn="ctr">
              <a:buNone/>
              <a:defRPr sz="3600"/>
            </a:lvl6pPr>
            <a:lvl7pPr marL="6173023" indent="0" algn="ctr">
              <a:buNone/>
              <a:defRPr sz="3600"/>
            </a:lvl7pPr>
            <a:lvl8pPr marL="7201860" indent="0" algn="ctr">
              <a:buNone/>
              <a:defRPr sz="3600"/>
            </a:lvl8pPr>
            <a:lvl9pPr marL="8230697" indent="0" algn="ctr">
              <a:buNone/>
              <a:defRPr sz="3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C89-4725-49A3-AC55-B6C535D8E9A6}" type="datetimeFigureOut">
              <a:rPr lang="hu-HU" smtClean="0"/>
              <a:t>2023. 09. 11.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6BEB-34A4-4F2F-8D7E-581D134780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992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C89-4725-49A3-AC55-B6C535D8E9A6}" type="datetimeFigureOut">
              <a:rPr lang="hu-HU" smtClean="0"/>
              <a:t>2023. 09. 11.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6BEB-34A4-4F2F-8D7E-581D134780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430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725542" y="1947334"/>
            <a:ext cx="4436953" cy="30996469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4682" y="1947334"/>
            <a:ext cx="13053645" cy="3099646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C89-4725-49A3-AC55-B6C535D8E9A6}" type="datetimeFigureOut">
              <a:rPr lang="hu-HU" smtClean="0"/>
              <a:t>2023. 09. 11.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6BEB-34A4-4F2F-8D7E-581D134780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780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C89-4725-49A3-AC55-B6C535D8E9A6}" type="datetimeFigureOut">
              <a:rPr lang="hu-HU" smtClean="0"/>
              <a:t>2023. 09. 11.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6BEB-34A4-4F2F-8D7E-581D134780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009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965" y="9118611"/>
            <a:ext cx="17747813" cy="15214597"/>
          </a:xfrm>
        </p:spPr>
        <p:txBody>
          <a:bodyPr anchor="b"/>
          <a:lstStyle>
            <a:lvl1pPr>
              <a:defRPr sz="13502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965" y="24477144"/>
            <a:ext cx="17747813" cy="8000997"/>
          </a:xfrm>
        </p:spPr>
        <p:txBody>
          <a:bodyPr/>
          <a:lstStyle>
            <a:lvl1pPr marL="0" indent="0">
              <a:buNone/>
              <a:defRPr sz="5401">
                <a:solidFill>
                  <a:schemeClr val="tx1"/>
                </a:solidFill>
              </a:defRPr>
            </a:lvl1pPr>
            <a:lvl2pPr marL="1028837" indent="0">
              <a:buNone/>
              <a:defRPr sz="4501">
                <a:solidFill>
                  <a:schemeClr val="tx1">
                    <a:tint val="75000"/>
                  </a:schemeClr>
                </a:solidFill>
              </a:defRPr>
            </a:lvl2pPr>
            <a:lvl3pPr marL="2057674" indent="0">
              <a:buNone/>
              <a:defRPr sz="4051">
                <a:solidFill>
                  <a:schemeClr val="tx1">
                    <a:tint val="75000"/>
                  </a:schemeClr>
                </a:solidFill>
              </a:defRPr>
            </a:lvl3pPr>
            <a:lvl4pPr marL="308651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534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418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3023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18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30697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C89-4725-49A3-AC55-B6C535D8E9A6}" type="datetimeFigureOut">
              <a:rPr lang="hu-HU" smtClean="0"/>
              <a:t>2023. 09. 11.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6BEB-34A4-4F2F-8D7E-581D134780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465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4681" y="9736667"/>
            <a:ext cx="8745299" cy="232071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195" y="9736667"/>
            <a:ext cx="8745299" cy="232071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C89-4725-49A3-AC55-B6C535D8E9A6}" type="datetimeFigureOut">
              <a:rPr lang="hu-HU" smtClean="0"/>
              <a:t>2023. 09. 11.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6BEB-34A4-4F2F-8D7E-581D134780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70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61" y="1947342"/>
            <a:ext cx="17747813" cy="706966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63" y="8966203"/>
            <a:ext cx="8705108" cy="4394197"/>
          </a:xfrm>
        </p:spPr>
        <p:txBody>
          <a:bodyPr anchor="b"/>
          <a:lstStyle>
            <a:lvl1pPr marL="0" indent="0">
              <a:buNone/>
              <a:defRPr sz="5401" b="1"/>
            </a:lvl1pPr>
            <a:lvl2pPr marL="1028837" indent="0">
              <a:buNone/>
              <a:defRPr sz="4501" b="1"/>
            </a:lvl2pPr>
            <a:lvl3pPr marL="2057674" indent="0">
              <a:buNone/>
              <a:defRPr sz="4051" b="1"/>
            </a:lvl3pPr>
            <a:lvl4pPr marL="3086511" indent="0">
              <a:buNone/>
              <a:defRPr sz="3600" b="1"/>
            </a:lvl4pPr>
            <a:lvl5pPr marL="4115349" indent="0">
              <a:buNone/>
              <a:defRPr sz="3600" b="1"/>
            </a:lvl5pPr>
            <a:lvl6pPr marL="5144186" indent="0">
              <a:buNone/>
              <a:defRPr sz="3600" b="1"/>
            </a:lvl6pPr>
            <a:lvl7pPr marL="6173023" indent="0">
              <a:buNone/>
              <a:defRPr sz="3600" b="1"/>
            </a:lvl7pPr>
            <a:lvl8pPr marL="7201860" indent="0">
              <a:buNone/>
              <a:defRPr sz="3600" b="1"/>
            </a:lvl8pPr>
            <a:lvl9pPr marL="8230697" indent="0">
              <a:buNone/>
              <a:defRPr sz="3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63" y="13360400"/>
            <a:ext cx="8705108" cy="196511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17196" y="8966203"/>
            <a:ext cx="8747980" cy="4394197"/>
          </a:xfrm>
        </p:spPr>
        <p:txBody>
          <a:bodyPr anchor="b"/>
          <a:lstStyle>
            <a:lvl1pPr marL="0" indent="0">
              <a:buNone/>
              <a:defRPr sz="5401" b="1"/>
            </a:lvl1pPr>
            <a:lvl2pPr marL="1028837" indent="0">
              <a:buNone/>
              <a:defRPr sz="4501" b="1"/>
            </a:lvl2pPr>
            <a:lvl3pPr marL="2057674" indent="0">
              <a:buNone/>
              <a:defRPr sz="4051" b="1"/>
            </a:lvl3pPr>
            <a:lvl4pPr marL="3086511" indent="0">
              <a:buNone/>
              <a:defRPr sz="3600" b="1"/>
            </a:lvl4pPr>
            <a:lvl5pPr marL="4115349" indent="0">
              <a:buNone/>
              <a:defRPr sz="3600" b="1"/>
            </a:lvl5pPr>
            <a:lvl6pPr marL="5144186" indent="0">
              <a:buNone/>
              <a:defRPr sz="3600" b="1"/>
            </a:lvl6pPr>
            <a:lvl7pPr marL="6173023" indent="0">
              <a:buNone/>
              <a:defRPr sz="3600" b="1"/>
            </a:lvl7pPr>
            <a:lvl8pPr marL="7201860" indent="0">
              <a:buNone/>
              <a:defRPr sz="3600" b="1"/>
            </a:lvl8pPr>
            <a:lvl9pPr marL="8230697" indent="0">
              <a:buNone/>
              <a:defRPr sz="3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17196" y="13360400"/>
            <a:ext cx="8747980" cy="196511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C89-4725-49A3-AC55-B6C535D8E9A6}" type="datetimeFigureOut">
              <a:rPr lang="hu-HU" smtClean="0"/>
              <a:t>2023. 09. 11.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6BEB-34A4-4F2F-8D7E-581D134780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C89-4725-49A3-AC55-B6C535D8E9A6}" type="datetimeFigureOut">
              <a:rPr lang="hu-HU" smtClean="0"/>
              <a:t>2023. 09. 11.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6BEB-34A4-4F2F-8D7E-581D134780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888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C89-4725-49A3-AC55-B6C535D8E9A6}" type="datetimeFigureOut">
              <a:rPr lang="hu-HU" smtClean="0"/>
              <a:t>2023. 09. 11.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6BEB-34A4-4F2F-8D7E-581D134780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148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61" y="2438400"/>
            <a:ext cx="6636675" cy="8534400"/>
          </a:xfrm>
        </p:spPr>
        <p:txBody>
          <a:bodyPr anchor="b"/>
          <a:lstStyle>
            <a:lvl1pPr>
              <a:defRPr sz="720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979" y="5266275"/>
            <a:ext cx="10417195" cy="25992667"/>
          </a:xfrm>
        </p:spPr>
        <p:txBody>
          <a:bodyPr/>
          <a:lstStyle>
            <a:lvl1pPr>
              <a:defRPr sz="7201"/>
            </a:lvl1pPr>
            <a:lvl2pPr>
              <a:defRPr sz="6301"/>
            </a:lvl2pPr>
            <a:lvl3pPr>
              <a:defRPr sz="5401"/>
            </a:lvl3pPr>
            <a:lvl4pPr>
              <a:defRPr sz="4501"/>
            </a:lvl4pPr>
            <a:lvl5pPr>
              <a:defRPr sz="4501"/>
            </a:lvl5pPr>
            <a:lvl6pPr>
              <a:defRPr sz="4501"/>
            </a:lvl6pPr>
            <a:lvl7pPr>
              <a:defRPr sz="4501"/>
            </a:lvl7pPr>
            <a:lvl8pPr>
              <a:defRPr sz="4501"/>
            </a:lvl8pPr>
            <a:lvl9pPr>
              <a:defRPr sz="4501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361" y="10972800"/>
            <a:ext cx="6636675" cy="20328469"/>
          </a:xfrm>
        </p:spPr>
        <p:txBody>
          <a:bodyPr/>
          <a:lstStyle>
            <a:lvl1pPr marL="0" indent="0">
              <a:buNone/>
              <a:defRPr sz="3600"/>
            </a:lvl1pPr>
            <a:lvl2pPr marL="1028837" indent="0">
              <a:buNone/>
              <a:defRPr sz="3150"/>
            </a:lvl2pPr>
            <a:lvl3pPr marL="2057674" indent="0">
              <a:buNone/>
              <a:defRPr sz="2700"/>
            </a:lvl3pPr>
            <a:lvl4pPr marL="3086511" indent="0">
              <a:buNone/>
              <a:defRPr sz="2250"/>
            </a:lvl4pPr>
            <a:lvl5pPr marL="4115349" indent="0">
              <a:buNone/>
              <a:defRPr sz="2250"/>
            </a:lvl5pPr>
            <a:lvl6pPr marL="5144186" indent="0">
              <a:buNone/>
              <a:defRPr sz="2250"/>
            </a:lvl6pPr>
            <a:lvl7pPr marL="6173023" indent="0">
              <a:buNone/>
              <a:defRPr sz="2250"/>
            </a:lvl7pPr>
            <a:lvl8pPr marL="7201860" indent="0">
              <a:buNone/>
              <a:defRPr sz="2250"/>
            </a:lvl8pPr>
            <a:lvl9pPr marL="8230697" indent="0">
              <a:buNone/>
              <a:defRPr sz="22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C89-4725-49A3-AC55-B6C535D8E9A6}" type="datetimeFigureOut">
              <a:rPr lang="hu-HU" smtClean="0"/>
              <a:t>2023. 09. 11.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6BEB-34A4-4F2F-8D7E-581D134780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605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61" y="2438400"/>
            <a:ext cx="6636675" cy="8534400"/>
          </a:xfrm>
        </p:spPr>
        <p:txBody>
          <a:bodyPr anchor="b"/>
          <a:lstStyle>
            <a:lvl1pPr>
              <a:defRPr sz="720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47979" y="5266275"/>
            <a:ext cx="10417195" cy="25992667"/>
          </a:xfrm>
        </p:spPr>
        <p:txBody>
          <a:bodyPr anchor="t"/>
          <a:lstStyle>
            <a:lvl1pPr marL="0" indent="0">
              <a:buNone/>
              <a:defRPr sz="7201"/>
            </a:lvl1pPr>
            <a:lvl2pPr marL="1028837" indent="0">
              <a:buNone/>
              <a:defRPr sz="6301"/>
            </a:lvl2pPr>
            <a:lvl3pPr marL="2057674" indent="0">
              <a:buNone/>
              <a:defRPr sz="5401"/>
            </a:lvl3pPr>
            <a:lvl4pPr marL="3086511" indent="0">
              <a:buNone/>
              <a:defRPr sz="4501"/>
            </a:lvl4pPr>
            <a:lvl5pPr marL="4115349" indent="0">
              <a:buNone/>
              <a:defRPr sz="4501"/>
            </a:lvl5pPr>
            <a:lvl6pPr marL="5144186" indent="0">
              <a:buNone/>
              <a:defRPr sz="4501"/>
            </a:lvl6pPr>
            <a:lvl7pPr marL="6173023" indent="0">
              <a:buNone/>
              <a:defRPr sz="4501"/>
            </a:lvl7pPr>
            <a:lvl8pPr marL="7201860" indent="0">
              <a:buNone/>
              <a:defRPr sz="4501"/>
            </a:lvl8pPr>
            <a:lvl9pPr marL="8230697" indent="0">
              <a:buNone/>
              <a:defRPr sz="4501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361" y="10972800"/>
            <a:ext cx="6636675" cy="20328469"/>
          </a:xfrm>
        </p:spPr>
        <p:txBody>
          <a:bodyPr/>
          <a:lstStyle>
            <a:lvl1pPr marL="0" indent="0">
              <a:buNone/>
              <a:defRPr sz="3600"/>
            </a:lvl1pPr>
            <a:lvl2pPr marL="1028837" indent="0">
              <a:buNone/>
              <a:defRPr sz="3150"/>
            </a:lvl2pPr>
            <a:lvl3pPr marL="2057674" indent="0">
              <a:buNone/>
              <a:defRPr sz="2700"/>
            </a:lvl3pPr>
            <a:lvl4pPr marL="3086511" indent="0">
              <a:buNone/>
              <a:defRPr sz="2250"/>
            </a:lvl4pPr>
            <a:lvl5pPr marL="4115349" indent="0">
              <a:buNone/>
              <a:defRPr sz="2250"/>
            </a:lvl5pPr>
            <a:lvl6pPr marL="5144186" indent="0">
              <a:buNone/>
              <a:defRPr sz="2250"/>
            </a:lvl6pPr>
            <a:lvl7pPr marL="6173023" indent="0">
              <a:buNone/>
              <a:defRPr sz="2250"/>
            </a:lvl7pPr>
            <a:lvl8pPr marL="7201860" indent="0">
              <a:buNone/>
              <a:defRPr sz="2250"/>
            </a:lvl8pPr>
            <a:lvl9pPr marL="8230697" indent="0">
              <a:buNone/>
              <a:defRPr sz="22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C89-4725-49A3-AC55-B6C535D8E9A6}" type="datetimeFigureOut">
              <a:rPr lang="hu-HU" smtClean="0"/>
              <a:t>2023. 09. 11.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6BEB-34A4-4F2F-8D7E-581D134780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504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4681" y="1947342"/>
            <a:ext cx="17747813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4681" y="9736667"/>
            <a:ext cx="17747813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4681" y="33900542"/>
            <a:ext cx="4629864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BC89-4725-49A3-AC55-B6C535D8E9A6}" type="datetimeFigureOut">
              <a:rPr lang="hu-HU" smtClean="0"/>
              <a:t>2023. 09. 11.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6189" y="33900542"/>
            <a:ext cx="6944797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32630" y="33900542"/>
            <a:ext cx="4629864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36BEB-34A4-4F2F-8D7E-581D134780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23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057674" rtl="0" eaLnBrk="1" latinLnBrk="0" hangingPunct="1">
        <a:lnSpc>
          <a:spcPct val="90000"/>
        </a:lnSpc>
        <a:spcBef>
          <a:spcPct val="0"/>
        </a:spcBef>
        <a:buNone/>
        <a:defRPr sz="99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419" indent="-514419" algn="l" defTabSz="2057674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1" kern="1200">
          <a:solidFill>
            <a:schemeClr val="tx1"/>
          </a:solidFill>
          <a:latin typeface="+mn-lt"/>
          <a:ea typeface="+mn-ea"/>
          <a:cs typeface="+mn-cs"/>
        </a:defRPr>
      </a:lvl1pPr>
      <a:lvl2pPr marL="1543256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1" kern="1200">
          <a:solidFill>
            <a:schemeClr val="tx1"/>
          </a:solidFill>
          <a:latin typeface="+mn-lt"/>
          <a:ea typeface="+mn-ea"/>
          <a:cs typeface="+mn-cs"/>
        </a:defRPr>
      </a:lvl2pPr>
      <a:lvl3pPr marL="2572093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1" kern="1200">
          <a:solidFill>
            <a:schemeClr val="tx1"/>
          </a:solidFill>
          <a:latin typeface="+mn-lt"/>
          <a:ea typeface="+mn-ea"/>
          <a:cs typeface="+mn-cs"/>
        </a:defRPr>
      </a:lvl3pPr>
      <a:lvl4pPr marL="3600930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4pPr>
      <a:lvl5pPr marL="4629767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5pPr>
      <a:lvl6pPr marL="5658604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6pPr>
      <a:lvl7pPr marL="6687442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7pPr>
      <a:lvl8pPr marL="7716279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8pPr>
      <a:lvl9pPr marL="8745116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1pPr>
      <a:lvl2pPr marL="1028837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2pPr>
      <a:lvl3pPr marL="2057674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3pPr>
      <a:lvl4pPr marL="3086511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4pPr>
      <a:lvl5pPr marL="4115349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5pPr>
      <a:lvl6pPr marL="5144186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6pPr>
      <a:lvl7pPr marL="6173023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7pPr>
      <a:lvl8pPr marL="7201860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8pPr>
      <a:lvl9pPr marL="8230697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1267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</TotalTime>
  <Words>0</Words>
  <Application>Microsoft Office PowerPoint</Application>
  <PresentationFormat>Egyéni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Lukács Attila</dc:creator>
  <cp:lastModifiedBy>Attila Lukács</cp:lastModifiedBy>
  <cp:revision>4</cp:revision>
  <dcterms:created xsi:type="dcterms:W3CDTF">2017-09-26T07:42:58Z</dcterms:created>
  <dcterms:modified xsi:type="dcterms:W3CDTF">2023-09-11T15:16:46Z</dcterms:modified>
</cp:coreProperties>
</file>