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6576000" cy="20577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81" userDrawn="1">
          <p15:clr>
            <a:srgbClr val="A4A3A4"/>
          </p15:clr>
        </p15:guide>
        <p15:guide id="2" pos="115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38" d="100"/>
          <a:sy n="38" d="100"/>
        </p:scale>
        <p:origin x="432" y="108"/>
      </p:cViewPr>
      <p:guideLst>
        <p:guide orient="horz" pos="6481"/>
        <p:guide pos="115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3367609"/>
            <a:ext cx="27432000" cy="7163905"/>
          </a:xfrm>
        </p:spPr>
        <p:txBody>
          <a:bodyPr anchor="b"/>
          <a:lstStyle>
            <a:lvl1pPr algn="ctr">
              <a:defRPr sz="18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10807781"/>
            <a:ext cx="27432000" cy="4968053"/>
          </a:xfrm>
        </p:spPr>
        <p:txBody>
          <a:bodyPr/>
          <a:lstStyle>
            <a:lvl1pPr marL="0" indent="0" algn="ctr">
              <a:buNone/>
              <a:defRPr sz="7200"/>
            </a:lvl1pPr>
            <a:lvl2pPr marL="1371600" indent="0" algn="ctr">
              <a:buNone/>
              <a:defRPr sz="6000"/>
            </a:lvl2pPr>
            <a:lvl3pPr marL="2743200" indent="0" algn="ctr">
              <a:buNone/>
              <a:defRPr sz="5400"/>
            </a:lvl3pPr>
            <a:lvl4pPr marL="4114800" indent="0" algn="ctr">
              <a:buNone/>
              <a:defRPr sz="4800"/>
            </a:lvl4pPr>
            <a:lvl5pPr marL="5486400" indent="0" algn="ctr">
              <a:buNone/>
              <a:defRPr sz="4800"/>
            </a:lvl5pPr>
            <a:lvl6pPr marL="6858000" indent="0" algn="ctr">
              <a:buNone/>
              <a:defRPr sz="4800"/>
            </a:lvl6pPr>
            <a:lvl7pPr marL="8229600" indent="0" algn="ctr">
              <a:buNone/>
              <a:defRPr sz="4800"/>
            </a:lvl7pPr>
            <a:lvl8pPr marL="9601200" indent="0" algn="ctr">
              <a:buNone/>
              <a:defRPr sz="4800"/>
            </a:lvl8pPr>
            <a:lvl9pPr marL="10972800" indent="0" algn="ctr">
              <a:buNone/>
              <a:defRPr sz="48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788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9969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0" y="1095544"/>
            <a:ext cx="7886700" cy="17438205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0" y="1095544"/>
            <a:ext cx="23202900" cy="1743820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823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8243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0" y="5130007"/>
            <a:ext cx="31546800" cy="8559532"/>
          </a:xfrm>
        </p:spPr>
        <p:txBody>
          <a:bodyPr anchor="b"/>
          <a:lstStyle>
            <a:lvl1pPr>
              <a:defRPr sz="18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0" y="13770515"/>
            <a:ext cx="31546800" cy="4501256"/>
          </a:xfrm>
        </p:spPr>
        <p:txBody>
          <a:bodyPr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3716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27432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114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54864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68580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82296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96012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097280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6002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5477720"/>
            <a:ext cx="15544800" cy="1305602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0" y="5477720"/>
            <a:ext cx="15544800" cy="1305602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062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095545"/>
            <a:ext cx="31546800" cy="397730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6" y="5044268"/>
            <a:ext cx="15473361" cy="2472117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6" y="7516385"/>
            <a:ext cx="15473361" cy="1105547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0" y="5044268"/>
            <a:ext cx="15549564" cy="2472117"/>
          </a:xfrm>
        </p:spPr>
        <p:txBody>
          <a:bodyPr anchor="b"/>
          <a:lstStyle>
            <a:lvl1pPr marL="0" indent="0">
              <a:buNone/>
              <a:defRPr sz="7200" b="1"/>
            </a:lvl1pPr>
            <a:lvl2pPr marL="1371600" indent="0">
              <a:buNone/>
              <a:defRPr sz="6000" b="1"/>
            </a:lvl2pPr>
            <a:lvl3pPr marL="2743200" indent="0">
              <a:buNone/>
              <a:defRPr sz="5400" b="1"/>
            </a:lvl3pPr>
            <a:lvl4pPr marL="4114800" indent="0">
              <a:buNone/>
              <a:defRPr sz="4800" b="1"/>
            </a:lvl4pPr>
            <a:lvl5pPr marL="5486400" indent="0">
              <a:buNone/>
              <a:defRPr sz="4800" b="1"/>
            </a:lvl5pPr>
            <a:lvl6pPr marL="6858000" indent="0">
              <a:buNone/>
              <a:defRPr sz="4800" b="1"/>
            </a:lvl6pPr>
            <a:lvl7pPr marL="8229600" indent="0">
              <a:buNone/>
              <a:defRPr sz="4800" b="1"/>
            </a:lvl7pPr>
            <a:lvl8pPr marL="9601200" indent="0">
              <a:buNone/>
              <a:defRPr sz="4800" b="1"/>
            </a:lvl8pPr>
            <a:lvl9pPr marL="10972800" indent="0">
              <a:buNone/>
              <a:defRPr sz="48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0" y="7516385"/>
            <a:ext cx="15549564" cy="1105547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1186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943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1646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6" y="1371812"/>
            <a:ext cx="11796711" cy="48013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4" y="2962734"/>
            <a:ext cx="18516600" cy="14623131"/>
          </a:xfrm>
        </p:spPr>
        <p:txBody>
          <a:bodyPr/>
          <a:lstStyle>
            <a:lvl1pPr>
              <a:defRPr sz="9600"/>
            </a:lvl1pPr>
            <a:lvl2pPr>
              <a:defRPr sz="8400"/>
            </a:lvl2pPr>
            <a:lvl3pPr>
              <a:defRPr sz="72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6" y="6173152"/>
            <a:ext cx="11796711" cy="11436529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366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6" y="1371812"/>
            <a:ext cx="11796711" cy="48013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4" y="2962734"/>
            <a:ext cx="18516600" cy="14623131"/>
          </a:xfrm>
        </p:spPr>
        <p:txBody>
          <a:bodyPr anchor="t"/>
          <a:lstStyle>
            <a:lvl1pPr marL="0" indent="0">
              <a:buNone/>
              <a:defRPr sz="9600"/>
            </a:lvl1pPr>
            <a:lvl2pPr marL="1371600" indent="0">
              <a:buNone/>
              <a:defRPr sz="8400"/>
            </a:lvl2pPr>
            <a:lvl3pPr marL="2743200" indent="0">
              <a:buNone/>
              <a:defRPr sz="7200"/>
            </a:lvl3pPr>
            <a:lvl4pPr marL="4114800" indent="0">
              <a:buNone/>
              <a:defRPr sz="6000"/>
            </a:lvl4pPr>
            <a:lvl5pPr marL="5486400" indent="0">
              <a:buNone/>
              <a:defRPr sz="6000"/>
            </a:lvl5pPr>
            <a:lvl6pPr marL="6858000" indent="0">
              <a:buNone/>
              <a:defRPr sz="6000"/>
            </a:lvl6pPr>
            <a:lvl7pPr marL="8229600" indent="0">
              <a:buNone/>
              <a:defRPr sz="6000"/>
            </a:lvl7pPr>
            <a:lvl8pPr marL="9601200" indent="0">
              <a:buNone/>
              <a:defRPr sz="6000"/>
            </a:lvl8pPr>
            <a:lvl9pPr marL="10972800" indent="0">
              <a:buNone/>
              <a:defRPr sz="6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6" y="6173152"/>
            <a:ext cx="11796711" cy="11436529"/>
          </a:xfrm>
        </p:spPr>
        <p:txBody>
          <a:bodyPr/>
          <a:lstStyle>
            <a:lvl1pPr marL="0" indent="0">
              <a:buNone/>
              <a:defRPr sz="4800"/>
            </a:lvl1pPr>
            <a:lvl2pPr marL="1371600" indent="0">
              <a:buNone/>
              <a:defRPr sz="4200"/>
            </a:lvl2pPr>
            <a:lvl3pPr marL="2743200" indent="0">
              <a:buNone/>
              <a:defRPr sz="3600"/>
            </a:lvl3pPr>
            <a:lvl4pPr marL="4114800" indent="0">
              <a:buNone/>
              <a:defRPr sz="3000"/>
            </a:lvl4pPr>
            <a:lvl5pPr marL="5486400" indent="0">
              <a:buNone/>
              <a:defRPr sz="3000"/>
            </a:lvl5pPr>
            <a:lvl6pPr marL="6858000" indent="0">
              <a:buNone/>
              <a:defRPr sz="3000"/>
            </a:lvl6pPr>
            <a:lvl7pPr marL="8229600" indent="0">
              <a:buNone/>
              <a:defRPr sz="3000"/>
            </a:lvl7pPr>
            <a:lvl8pPr marL="9601200" indent="0">
              <a:buNone/>
              <a:defRPr sz="3000"/>
            </a:lvl8pPr>
            <a:lvl9pPr marL="10972800" indent="0">
              <a:buNone/>
              <a:defRPr sz="3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7843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1095545"/>
            <a:ext cx="31546800" cy="39773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5477720"/>
            <a:ext cx="31546800" cy="130560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19071994"/>
            <a:ext cx="8229600" cy="10955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8BC89-4725-49A3-AC55-B6C535D8E9A6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0" y="19071994"/>
            <a:ext cx="12344400" cy="10955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0" y="19071994"/>
            <a:ext cx="8229600" cy="10955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36BEB-34A4-4F2F-8D7E-581D1347807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529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743200" rtl="0" eaLnBrk="1" latinLnBrk="0" hangingPunct="1">
        <a:lnSpc>
          <a:spcPct val="90000"/>
        </a:lnSpc>
        <a:spcBef>
          <a:spcPct val="0"/>
        </a:spcBef>
        <a:buNone/>
        <a:defRPr sz="1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2743200" rtl="0" eaLnBrk="1" latinLnBrk="0" hangingPunct="1">
        <a:lnSpc>
          <a:spcPct val="90000"/>
        </a:lnSpc>
        <a:spcBef>
          <a:spcPts val="30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9154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102870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600" indent="-685800" algn="l" defTabSz="27432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114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2296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6012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0" algn="l" defTabSz="2743200" rtl="0" eaLnBrk="1" latinLnBrk="0" hangingPunct="1"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1267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 téma">
  <a:themeElements>
    <a:clrScheme name="Office 2013 – 2022 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 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 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</TotalTime>
  <Words>0</Words>
  <Application>Microsoft Office PowerPoint</Application>
  <PresentationFormat>Egyéni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– 2022 téma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Lukács Attila</dc:creator>
  <cp:lastModifiedBy>Lukács Attila</cp:lastModifiedBy>
  <cp:revision>5</cp:revision>
  <dcterms:created xsi:type="dcterms:W3CDTF">2017-09-26T07:42:58Z</dcterms:created>
  <dcterms:modified xsi:type="dcterms:W3CDTF">2026-04-16T09:10:26Z</dcterms:modified>
</cp:coreProperties>
</file>